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302" r:id="rId2"/>
    <p:sldId id="256" r:id="rId3"/>
    <p:sldId id="257" r:id="rId4"/>
    <p:sldId id="294" r:id="rId5"/>
    <p:sldId id="260" r:id="rId6"/>
    <p:sldId id="295" r:id="rId7"/>
    <p:sldId id="297" r:id="rId8"/>
    <p:sldId id="320" r:id="rId9"/>
    <p:sldId id="298" r:id="rId10"/>
    <p:sldId id="321" r:id="rId11"/>
    <p:sldId id="299" r:id="rId12"/>
    <p:sldId id="300" r:id="rId13"/>
    <p:sldId id="301" r:id="rId14"/>
    <p:sldId id="322" r:id="rId15"/>
    <p:sldId id="259" r:id="rId16"/>
    <p:sldId id="319" r:id="rId17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19"/>
      <p:boldItalic r:id="rId20"/>
    </p:embeddedFon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Roboto Mono Thin" panose="00000009000000000000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20727-344B-4AB7-9D84-ABC4E9FA2503}">
  <a:tblStyle styleId="{B2720727-344B-4AB7-9D84-ABC4E9FA2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55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01A82-09BE-E6AD-AA53-8333E3A8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DF60-8521-493F-B0A8-2C2153A8BAF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C8D22-370F-5D7C-7C08-679C3E9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A1280-C8B0-6665-05DA-DEBABE13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0131-13D6-4E2B-A247-0FF2AE6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83821-2202-EAD8-B72D-BE6771F8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7" y="133345"/>
            <a:ext cx="2438405" cy="2438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7F18B7-DD47-65D6-D175-6171FFA701A8}"/>
              </a:ext>
            </a:extLst>
          </p:cNvPr>
          <p:cNvSpPr txBox="1"/>
          <p:nvPr/>
        </p:nvSpPr>
        <p:spPr>
          <a:xfrm>
            <a:off x="2070846" y="2431228"/>
            <a:ext cx="5002306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Md. Fahim Prodhan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Id</a:t>
            </a:r>
            <a:r>
              <a:rPr lang="en-US" sz="2000">
                <a:solidFill>
                  <a:schemeClr val="bg1"/>
                </a:solidFill>
              </a:rPr>
              <a:t>: 221-15-4809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Dept. of 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784845745"/>
      </p:ext>
    </p:extLst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CB91B-D83E-2527-22E6-450BB743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0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5A1EB-27D1-E40A-14C0-D0922AA8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0BA1F-EFF3-5BCE-41F4-2C2FBB67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5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4764A1-91D4-07EC-790A-7B6C7976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50C6C-5D97-2B1F-0C3E-0DED90C3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0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I AM WORKING ON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Security</a:t>
            </a:r>
            <a:endParaRPr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Integrate Machine learing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Login Api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A1E82-0DDD-4DE7-BB17-50189D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" y="2028825"/>
            <a:ext cx="9144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60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78881" y="938714"/>
            <a:ext cx="7811408" cy="1936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accent1"/>
                </a:solidFill>
              </a:rPr>
              <a:t>Gadget Shop </a:t>
            </a:r>
            <a:br>
              <a:rPr lang="es" sz="2800" dirty="0">
                <a:solidFill>
                  <a:schemeClr val="accent1"/>
                </a:solidFill>
              </a:rPr>
            </a:br>
            <a:r>
              <a:rPr lang="es" sz="2800" dirty="0">
                <a:solidFill>
                  <a:schemeClr val="accent1"/>
                </a:solidFill>
              </a:rPr>
              <a:t>[E-Commerce Website]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149596" y="1093305"/>
            <a:ext cx="662326" cy="642129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35409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4303300" y="1828643"/>
            <a:ext cx="2570836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1"/>
                </a:solidFill>
              </a:rPr>
              <a:t>Customer can buy Gadgets from this website and authority can manage the Shop in online</a:t>
            </a:r>
            <a:endParaRPr sz="1100"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610794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4270299" y="2727540"/>
            <a:ext cx="257083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accent1"/>
                </a:solidFill>
              </a:rPr>
              <a:t>Spring boot for backend and Angular for frontend development</a:t>
            </a:r>
            <a:endParaRPr sz="1100"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507519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4303300" y="3546101"/>
            <a:ext cx="253783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accent1"/>
                </a:solidFill>
              </a:rPr>
              <a:t>Make the student hassle-free in buying Products and a proper management system</a:t>
            </a: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404244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4254038" y="174601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4254038" y="267021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4270300" y="349631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544738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1725407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632332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901244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  <p:bldP spid="226" grpId="0"/>
      <p:bldP spid="227" grpId="0" build="p"/>
      <p:bldP spid="228" grpId="0"/>
      <p:bldP spid="229" grpId="0" build="p"/>
      <p:bldP spid="230" grpId="0"/>
      <p:bldP spid="231" grpId="0"/>
      <p:bldP spid="232" grpId="0"/>
      <p:bldP spid="233" grpId="0"/>
      <p:bldP spid="237" grpId="0" animBg="1"/>
      <p:bldP spid="2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34324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Technologies</a:t>
            </a:r>
            <a:endParaRPr dirty="0"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181194" y="2355299"/>
            <a:ext cx="2404275" cy="277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highlight>
                  <a:srgbClr val="008000"/>
                </a:highlight>
              </a:rPr>
              <a:t>Spring Security: </a:t>
            </a:r>
            <a:r>
              <a:rPr lang="en-US" dirty="0"/>
              <a:t>JWT-based authentication and authorization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ighlight>
                  <a:srgbClr val="008000"/>
                </a:highlight>
              </a:rPr>
              <a:t>RESTful APIs: </a:t>
            </a:r>
            <a:r>
              <a:rPr lang="en-US" dirty="0"/>
              <a:t>for handling bus ticket reservations, cancellations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8000"/>
                </a:highlight>
              </a:rPr>
              <a:t> Role-based access control (RBAC): </a:t>
            </a:r>
            <a:r>
              <a:rPr lang="en-US" dirty="0"/>
              <a:t>for managing user roles and permissions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201928" y="20883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Backend</a:t>
            </a:r>
            <a:endParaRPr sz="1600"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90397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Spring Boot Tutorial">
            <a:extLst>
              <a:ext uri="{FF2B5EF4-FFF2-40B4-BE49-F238E27FC236}">
                <a16:creationId xmlns:a16="http://schemas.microsoft.com/office/drawing/2014/main" id="{5EC0B68B-4BD2-A267-69AB-7AFE94FE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" y="1342015"/>
            <a:ext cx="1286884" cy="6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Angular Logo Vector (1)">
            <a:extLst>
              <a:ext uri="{FF2B5EF4-FFF2-40B4-BE49-F238E27FC236}">
                <a16:creationId xmlns:a16="http://schemas.microsoft.com/office/drawing/2014/main" id="{FD5CFC7F-B40B-E305-B7D5-B1C00FE59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9FE06-882C-306F-F528-E2CBFF8B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84" y="1403931"/>
            <a:ext cx="1667432" cy="453333"/>
          </a:xfrm>
          <a:prstGeom prst="rect">
            <a:avLst/>
          </a:prstGeom>
        </p:spPr>
      </p:pic>
      <p:sp>
        <p:nvSpPr>
          <p:cNvPr id="11" name="Google Shape;281;p25">
            <a:extLst>
              <a:ext uri="{FF2B5EF4-FFF2-40B4-BE49-F238E27FC236}">
                <a16:creationId xmlns:a16="http://schemas.microsoft.com/office/drawing/2014/main" id="{AA192C61-DF03-FEA8-00FD-0F081C91706D}"/>
              </a:ext>
            </a:extLst>
          </p:cNvPr>
          <p:cNvSpPr txBox="1">
            <a:spLocks/>
          </p:cNvSpPr>
          <p:nvPr/>
        </p:nvSpPr>
        <p:spPr>
          <a:xfrm>
            <a:off x="3422097" y="203210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Frontend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0A33E0-3952-C485-3D9E-9996D304D395}"/>
              </a:ext>
            </a:extLst>
          </p:cNvPr>
          <p:cNvSpPr/>
          <p:nvPr/>
        </p:nvSpPr>
        <p:spPr>
          <a:xfrm>
            <a:off x="3760714" y="2375550"/>
            <a:ext cx="1398766" cy="4990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Html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Google Shape;291;p25">
            <a:extLst>
              <a:ext uri="{FF2B5EF4-FFF2-40B4-BE49-F238E27FC236}">
                <a16:creationId xmlns:a16="http://schemas.microsoft.com/office/drawing/2014/main" id="{65C1A504-836D-F568-D445-4ABFB156B3FD}"/>
              </a:ext>
            </a:extLst>
          </p:cNvPr>
          <p:cNvCxnSpPr>
            <a:cxnSpLocks/>
          </p:cNvCxnSpPr>
          <p:nvPr/>
        </p:nvCxnSpPr>
        <p:spPr>
          <a:xfrm>
            <a:off x="345171" y="2252854"/>
            <a:ext cx="178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91;p25">
            <a:extLst>
              <a:ext uri="{FF2B5EF4-FFF2-40B4-BE49-F238E27FC236}">
                <a16:creationId xmlns:a16="http://schemas.microsoft.com/office/drawing/2014/main" id="{AFFAD538-AECC-1C02-A677-A86D1B70FF0F}"/>
              </a:ext>
            </a:extLst>
          </p:cNvPr>
          <p:cNvCxnSpPr>
            <a:cxnSpLocks/>
          </p:cNvCxnSpPr>
          <p:nvPr/>
        </p:nvCxnSpPr>
        <p:spPr>
          <a:xfrm>
            <a:off x="3677243" y="2212597"/>
            <a:ext cx="178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C9176-8D51-C8CE-14D4-AA004165020F}"/>
              </a:ext>
            </a:extLst>
          </p:cNvPr>
          <p:cNvSpPr/>
          <p:nvPr/>
        </p:nvSpPr>
        <p:spPr>
          <a:xfrm>
            <a:off x="3760714" y="3054221"/>
            <a:ext cx="1398766" cy="4990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8E49A2-597A-3B65-2A58-253F32EB0E40}"/>
              </a:ext>
            </a:extLst>
          </p:cNvPr>
          <p:cNvSpPr/>
          <p:nvPr/>
        </p:nvSpPr>
        <p:spPr>
          <a:xfrm>
            <a:off x="3738284" y="3732892"/>
            <a:ext cx="1398766" cy="4990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TypeScript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D86C89-59FA-CEB3-6FED-EF2E8EB44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03" y="1181650"/>
            <a:ext cx="486442" cy="675614"/>
          </a:xfrm>
          <a:prstGeom prst="rect">
            <a:avLst/>
          </a:prstGeom>
        </p:spPr>
      </p:pic>
      <p:sp>
        <p:nvSpPr>
          <p:cNvPr id="26" name="Google Shape;281;p25">
            <a:extLst>
              <a:ext uri="{FF2B5EF4-FFF2-40B4-BE49-F238E27FC236}">
                <a16:creationId xmlns:a16="http://schemas.microsoft.com/office/drawing/2014/main" id="{1DE9EB83-3489-E9B9-3727-8381E120301E}"/>
              </a:ext>
            </a:extLst>
          </p:cNvPr>
          <p:cNvSpPr txBox="1">
            <a:spLocks/>
          </p:cNvSpPr>
          <p:nvPr/>
        </p:nvSpPr>
        <p:spPr>
          <a:xfrm>
            <a:off x="6428025" y="206104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Database</a:t>
            </a:r>
          </a:p>
        </p:txBody>
      </p:sp>
      <p:cxnSp>
        <p:nvCxnSpPr>
          <p:cNvPr id="27" name="Google Shape;291;p25">
            <a:extLst>
              <a:ext uri="{FF2B5EF4-FFF2-40B4-BE49-F238E27FC236}">
                <a16:creationId xmlns:a16="http://schemas.microsoft.com/office/drawing/2014/main" id="{6C5BAEDF-760F-0F9E-45E6-16AE7D6A36D5}"/>
              </a:ext>
            </a:extLst>
          </p:cNvPr>
          <p:cNvCxnSpPr>
            <a:cxnSpLocks/>
          </p:cNvCxnSpPr>
          <p:nvPr/>
        </p:nvCxnSpPr>
        <p:spPr>
          <a:xfrm>
            <a:off x="6571267" y="2228303"/>
            <a:ext cx="178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B584C38-A9CF-14A9-16B6-747AAACD4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564" y="2269992"/>
            <a:ext cx="1415183" cy="9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  <p:bldP spid="281" grpId="0"/>
      <p:bldP spid="11" grpId="0"/>
      <p:bldP spid="12" grpId="0" animBg="1"/>
      <p:bldP spid="20" grpId="0" animBg="1"/>
      <p:bldP spid="21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2074078" y="165249"/>
            <a:ext cx="499584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ABOUT THE PROJECT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D12F71-85A2-0663-606D-99165AB34CFC}"/>
              </a:ext>
            </a:extLst>
          </p:cNvPr>
          <p:cNvSpPr/>
          <p:nvPr/>
        </p:nvSpPr>
        <p:spPr>
          <a:xfrm>
            <a:off x="3525818" y="989390"/>
            <a:ext cx="2092363" cy="4990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Features</a:t>
            </a:r>
          </a:p>
        </p:txBody>
      </p:sp>
      <p:cxnSp>
        <p:nvCxnSpPr>
          <p:cNvPr id="6" name="Google Shape;291;p25">
            <a:extLst>
              <a:ext uri="{FF2B5EF4-FFF2-40B4-BE49-F238E27FC236}">
                <a16:creationId xmlns:a16="http://schemas.microsoft.com/office/drawing/2014/main" id="{03D70C32-2D0E-BE6B-9156-939082DA537B}"/>
              </a:ext>
            </a:extLst>
          </p:cNvPr>
          <p:cNvCxnSpPr/>
          <p:nvPr/>
        </p:nvCxnSpPr>
        <p:spPr>
          <a:xfrm>
            <a:off x="311700" y="63230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51C37C-C6D1-7B36-96E4-56C13A2E6A48}"/>
              </a:ext>
            </a:extLst>
          </p:cNvPr>
          <p:cNvSpPr/>
          <p:nvPr/>
        </p:nvSpPr>
        <p:spPr>
          <a:xfrm>
            <a:off x="675311" y="2836519"/>
            <a:ext cx="1562197" cy="4990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B5215D-4686-046C-ABB2-DD40DC457644}"/>
              </a:ext>
            </a:extLst>
          </p:cNvPr>
          <p:cNvSpPr/>
          <p:nvPr/>
        </p:nvSpPr>
        <p:spPr>
          <a:xfrm>
            <a:off x="2773462" y="2836519"/>
            <a:ext cx="1611502" cy="49902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Secure Payment System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FB4BDC-DDBC-B6CB-8E65-77BE08537F0F}"/>
              </a:ext>
            </a:extLst>
          </p:cNvPr>
          <p:cNvSpPr/>
          <p:nvPr/>
        </p:nvSpPr>
        <p:spPr>
          <a:xfrm>
            <a:off x="4971773" y="2836519"/>
            <a:ext cx="1398766" cy="4990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Admin Management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FF439-7A32-38AA-495B-043066E03E6E}"/>
              </a:ext>
            </a:extLst>
          </p:cNvPr>
          <p:cNvSpPr/>
          <p:nvPr/>
        </p:nvSpPr>
        <p:spPr>
          <a:xfrm>
            <a:off x="7069922" y="2836519"/>
            <a:ext cx="1398766" cy="49902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Reporting and Analytics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929C27-B7C6-AE6D-862A-E0393C33E17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456410" y="1488413"/>
            <a:ext cx="3115590" cy="13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70F334-0848-9A97-BEE9-41AFF6C57A8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3579213" y="1488413"/>
            <a:ext cx="992787" cy="13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4B5CA1-6EB3-48C2-8CC0-D46AC30E5F92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4572000" y="1488413"/>
            <a:ext cx="1099156" cy="13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E0A2BA-7005-9A14-D4F2-92A56FBF8CD3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4572000" y="1488413"/>
            <a:ext cx="3197305" cy="13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478D5-221E-DEE6-AA7F-E6D8E0CE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EDEA6-2B5A-CACA-A5B8-ADE24253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2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949A5-6969-B29C-E6FF-E2A546C7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F7D86-6C4B-FE4E-E630-4DFD89F9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0126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134</Words>
  <Application>Microsoft Office PowerPoint</Application>
  <PresentationFormat>On-screen Show (16:9)</PresentationFormat>
  <Paragraphs>35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Wingdings</vt:lpstr>
      <vt:lpstr>Times New Roman</vt:lpstr>
      <vt:lpstr>Söhne</vt:lpstr>
      <vt:lpstr>Roboto Light</vt:lpstr>
      <vt:lpstr>Arial</vt:lpstr>
      <vt:lpstr>Roboto Mono Thin</vt:lpstr>
      <vt:lpstr>Roboto Black</vt:lpstr>
      <vt:lpstr>WEB PROPOSAL</vt:lpstr>
      <vt:lpstr>PowerPoint Presentation</vt:lpstr>
      <vt:lpstr>Gadget Shop  [E-Commerce Website]</vt:lpstr>
      <vt:lpstr>CONTENTS</vt:lpstr>
      <vt:lpstr>Technologies</vt:lpstr>
      <vt:lpstr>ABOUT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 AM WORKING 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Service Managemet system</dc:title>
  <dc:creator>Fahim</dc:creator>
  <cp:lastModifiedBy>Fahim Prodhan</cp:lastModifiedBy>
  <cp:revision>4</cp:revision>
  <dcterms:modified xsi:type="dcterms:W3CDTF">2024-05-14T20:42:27Z</dcterms:modified>
</cp:coreProperties>
</file>